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78"/>
  </p:normalViewPr>
  <p:slideViewPr>
    <p:cSldViewPr snapToGrid="0" snapToObjects="1">
      <p:cViewPr varScale="1">
        <p:scale>
          <a:sx n="96" d="100"/>
          <a:sy n="96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401277-3EC6-4A33-B3CD-AE6B7790425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C020B4D-CC69-40FC-B842-F8E5977220D2}">
      <dgm:prSet custT="1"/>
      <dgm:spPr/>
      <dgm:t>
        <a:bodyPr/>
        <a:lstStyle/>
        <a:p>
          <a:r>
            <a:rPr lang="en-AU" sz="4400"/>
            <a:t>Where did it succeed?</a:t>
          </a:r>
          <a:endParaRPr lang="en-US" sz="4400"/>
        </a:p>
      </dgm:t>
    </dgm:pt>
    <dgm:pt modelId="{1D9B8900-8BF2-4B30-9D75-377C8B4BC5D4}" type="parTrans" cxnId="{AB6E8EC4-A1C4-4613-97EF-49791A3C49A0}">
      <dgm:prSet/>
      <dgm:spPr/>
      <dgm:t>
        <a:bodyPr/>
        <a:lstStyle/>
        <a:p>
          <a:endParaRPr lang="en-US" sz="1600"/>
        </a:p>
      </dgm:t>
    </dgm:pt>
    <dgm:pt modelId="{7D0C86AB-E2BB-4CEB-AC52-194488EE3914}" type="sibTrans" cxnId="{AB6E8EC4-A1C4-4613-97EF-49791A3C49A0}">
      <dgm:prSet/>
      <dgm:spPr/>
      <dgm:t>
        <a:bodyPr/>
        <a:lstStyle/>
        <a:p>
          <a:endParaRPr lang="en-US" sz="1600"/>
        </a:p>
      </dgm:t>
    </dgm:pt>
    <dgm:pt modelId="{DD29FEBF-F813-4958-ACEC-27C9987AA074}">
      <dgm:prSet custT="1"/>
      <dgm:spPr/>
      <dgm:t>
        <a:bodyPr/>
        <a:lstStyle/>
        <a:p>
          <a:r>
            <a:rPr lang="en-AU" sz="4400"/>
            <a:t>Where did it fail?</a:t>
          </a:r>
          <a:endParaRPr lang="en-US" sz="4400"/>
        </a:p>
      </dgm:t>
    </dgm:pt>
    <dgm:pt modelId="{C6DDB01A-988D-4D21-B270-C6B753E1AEF0}" type="parTrans" cxnId="{9997BD06-E582-4A64-AD83-7F086139639B}">
      <dgm:prSet/>
      <dgm:spPr/>
      <dgm:t>
        <a:bodyPr/>
        <a:lstStyle/>
        <a:p>
          <a:endParaRPr lang="en-US" sz="1600"/>
        </a:p>
      </dgm:t>
    </dgm:pt>
    <dgm:pt modelId="{3E42B083-D557-4133-8BB4-E8DF7638C27F}" type="sibTrans" cxnId="{9997BD06-E582-4A64-AD83-7F086139639B}">
      <dgm:prSet/>
      <dgm:spPr/>
      <dgm:t>
        <a:bodyPr/>
        <a:lstStyle/>
        <a:p>
          <a:endParaRPr lang="en-US" sz="1600"/>
        </a:p>
      </dgm:t>
    </dgm:pt>
    <dgm:pt modelId="{65BD6F9E-CD7E-4CC4-ADFB-25848A5A4DF2}">
      <dgm:prSet custT="1"/>
      <dgm:spPr/>
      <dgm:t>
        <a:bodyPr/>
        <a:lstStyle/>
        <a:p>
          <a:r>
            <a:rPr lang="en-AU" sz="4400"/>
            <a:t>Why did mistakes happen? </a:t>
          </a:r>
          <a:endParaRPr lang="en-US" sz="4400"/>
        </a:p>
      </dgm:t>
    </dgm:pt>
    <dgm:pt modelId="{F336803E-14E3-4B89-8A81-53A580B16C39}" type="parTrans" cxnId="{656DCE91-B3FF-49E9-BC5A-C5652D3E356B}">
      <dgm:prSet/>
      <dgm:spPr/>
      <dgm:t>
        <a:bodyPr/>
        <a:lstStyle/>
        <a:p>
          <a:endParaRPr lang="en-US" sz="1600"/>
        </a:p>
      </dgm:t>
    </dgm:pt>
    <dgm:pt modelId="{A581BAF3-854D-4E15-B1F0-884CB24FB4B7}" type="sibTrans" cxnId="{656DCE91-B3FF-49E9-BC5A-C5652D3E356B}">
      <dgm:prSet/>
      <dgm:spPr/>
      <dgm:t>
        <a:bodyPr/>
        <a:lstStyle/>
        <a:p>
          <a:endParaRPr lang="en-US" sz="1600"/>
        </a:p>
      </dgm:t>
    </dgm:pt>
    <dgm:pt modelId="{1416E975-A864-40BD-AACC-C535809ED109}">
      <dgm:prSet custT="1"/>
      <dgm:spPr/>
      <dgm:t>
        <a:bodyPr/>
        <a:lstStyle/>
        <a:p>
          <a:r>
            <a:rPr lang="en-AU" sz="4400"/>
            <a:t>How to improve the data to reduce errors?</a:t>
          </a:r>
          <a:endParaRPr lang="en-US" sz="4400"/>
        </a:p>
      </dgm:t>
    </dgm:pt>
    <dgm:pt modelId="{D5A7E8A5-8CB9-4251-94AF-B6B056C22AA5}" type="parTrans" cxnId="{E9D0E487-727F-4ABE-B67B-F5028ABEE05A}">
      <dgm:prSet/>
      <dgm:spPr/>
      <dgm:t>
        <a:bodyPr/>
        <a:lstStyle/>
        <a:p>
          <a:endParaRPr lang="en-US" sz="1600"/>
        </a:p>
      </dgm:t>
    </dgm:pt>
    <dgm:pt modelId="{7CD07767-D6F0-43AE-AF39-9E3A890838E9}" type="sibTrans" cxnId="{E9D0E487-727F-4ABE-B67B-F5028ABEE05A}">
      <dgm:prSet/>
      <dgm:spPr/>
      <dgm:t>
        <a:bodyPr/>
        <a:lstStyle/>
        <a:p>
          <a:endParaRPr lang="en-US" sz="1600"/>
        </a:p>
      </dgm:t>
    </dgm:pt>
    <dgm:pt modelId="{878A85E9-B721-BD4D-A770-1C2D20CE5296}" type="pres">
      <dgm:prSet presAssocID="{8D401277-3EC6-4A33-B3CD-AE6B77904258}" presName="vert0" presStyleCnt="0">
        <dgm:presLayoutVars>
          <dgm:dir/>
          <dgm:animOne val="branch"/>
          <dgm:animLvl val="lvl"/>
        </dgm:presLayoutVars>
      </dgm:prSet>
      <dgm:spPr/>
    </dgm:pt>
    <dgm:pt modelId="{C1E5DA0C-A7FD-B04A-A031-9AD2FD4986DB}" type="pres">
      <dgm:prSet presAssocID="{AC020B4D-CC69-40FC-B842-F8E5977220D2}" presName="thickLine" presStyleLbl="alignNode1" presStyleIdx="0" presStyleCnt="4"/>
      <dgm:spPr/>
    </dgm:pt>
    <dgm:pt modelId="{E04607DE-23F4-DA4B-B2D3-223BB2035212}" type="pres">
      <dgm:prSet presAssocID="{AC020B4D-CC69-40FC-B842-F8E5977220D2}" presName="horz1" presStyleCnt="0"/>
      <dgm:spPr/>
    </dgm:pt>
    <dgm:pt modelId="{DA41150E-1CB6-7842-BF42-E6AD531800DD}" type="pres">
      <dgm:prSet presAssocID="{AC020B4D-CC69-40FC-B842-F8E5977220D2}" presName="tx1" presStyleLbl="revTx" presStyleIdx="0" presStyleCnt="4"/>
      <dgm:spPr/>
    </dgm:pt>
    <dgm:pt modelId="{ECE8EF2A-AE13-E948-BC7D-10F882D9B967}" type="pres">
      <dgm:prSet presAssocID="{AC020B4D-CC69-40FC-B842-F8E5977220D2}" presName="vert1" presStyleCnt="0"/>
      <dgm:spPr/>
    </dgm:pt>
    <dgm:pt modelId="{0EC1B933-685E-7B4D-B99F-26F2B51A60FD}" type="pres">
      <dgm:prSet presAssocID="{DD29FEBF-F813-4958-ACEC-27C9987AA074}" presName="thickLine" presStyleLbl="alignNode1" presStyleIdx="1" presStyleCnt="4"/>
      <dgm:spPr/>
    </dgm:pt>
    <dgm:pt modelId="{4C8D61B4-F1FA-B54D-83DC-1591F4D81379}" type="pres">
      <dgm:prSet presAssocID="{DD29FEBF-F813-4958-ACEC-27C9987AA074}" presName="horz1" presStyleCnt="0"/>
      <dgm:spPr/>
    </dgm:pt>
    <dgm:pt modelId="{A34830FE-72D9-0C41-B999-0211C984CAE8}" type="pres">
      <dgm:prSet presAssocID="{DD29FEBF-F813-4958-ACEC-27C9987AA074}" presName="tx1" presStyleLbl="revTx" presStyleIdx="1" presStyleCnt="4"/>
      <dgm:spPr/>
    </dgm:pt>
    <dgm:pt modelId="{531A553B-B8B5-FA4F-89C9-B9E0A13E32EE}" type="pres">
      <dgm:prSet presAssocID="{DD29FEBF-F813-4958-ACEC-27C9987AA074}" presName="vert1" presStyleCnt="0"/>
      <dgm:spPr/>
    </dgm:pt>
    <dgm:pt modelId="{665D8DE8-FCA9-AE40-8B5C-DE7596592AAD}" type="pres">
      <dgm:prSet presAssocID="{65BD6F9E-CD7E-4CC4-ADFB-25848A5A4DF2}" presName="thickLine" presStyleLbl="alignNode1" presStyleIdx="2" presStyleCnt="4"/>
      <dgm:spPr/>
    </dgm:pt>
    <dgm:pt modelId="{58B5AAB2-C3D2-9344-B1A0-B0699603932C}" type="pres">
      <dgm:prSet presAssocID="{65BD6F9E-CD7E-4CC4-ADFB-25848A5A4DF2}" presName="horz1" presStyleCnt="0"/>
      <dgm:spPr/>
    </dgm:pt>
    <dgm:pt modelId="{94FD793A-E13F-474E-99A2-18D60037B4BD}" type="pres">
      <dgm:prSet presAssocID="{65BD6F9E-CD7E-4CC4-ADFB-25848A5A4DF2}" presName="tx1" presStyleLbl="revTx" presStyleIdx="2" presStyleCnt="4"/>
      <dgm:spPr/>
    </dgm:pt>
    <dgm:pt modelId="{4275EB90-906F-294E-95B3-09DC35FF4D2A}" type="pres">
      <dgm:prSet presAssocID="{65BD6F9E-CD7E-4CC4-ADFB-25848A5A4DF2}" presName="vert1" presStyleCnt="0"/>
      <dgm:spPr/>
    </dgm:pt>
    <dgm:pt modelId="{A2A5822C-59A9-3846-92F9-6DF0FD0EAAE3}" type="pres">
      <dgm:prSet presAssocID="{1416E975-A864-40BD-AACC-C535809ED109}" presName="thickLine" presStyleLbl="alignNode1" presStyleIdx="3" presStyleCnt="4"/>
      <dgm:spPr/>
    </dgm:pt>
    <dgm:pt modelId="{D3578565-79BA-5743-B42E-9AD0C46300ED}" type="pres">
      <dgm:prSet presAssocID="{1416E975-A864-40BD-AACC-C535809ED109}" presName="horz1" presStyleCnt="0"/>
      <dgm:spPr/>
    </dgm:pt>
    <dgm:pt modelId="{8984A543-1D9B-5848-92CB-A5D2B92B6C65}" type="pres">
      <dgm:prSet presAssocID="{1416E975-A864-40BD-AACC-C535809ED109}" presName="tx1" presStyleLbl="revTx" presStyleIdx="3" presStyleCnt="4"/>
      <dgm:spPr/>
    </dgm:pt>
    <dgm:pt modelId="{44D87E7A-90CA-5448-8154-3932141D61F7}" type="pres">
      <dgm:prSet presAssocID="{1416E975-A864-40BD-AACC-C535809ED109}" presName="vert1" presStyleCnt="0"/>
      <dgm:spPr/>
    </dgm:pt>
  </dgm:ptLst>
  <dgm:cxnLst>
    <dgm:cxn modelId="{9997BD06-E582-4A64-AD83-7F086139639B}" srcId="{8D401277-3EC6-4A33-B3CD-AE6B77904258}" destId="{DD29FEBF-F813-4958-ACEC-27C9987AA074}" srcOrd="1" destOrd="0" parTransId="{C6DDB01A-988D-4D21-B270-C6B753E1AEF0}" sibTransId="{3E42B083-D557-4133-8BB4-E8DF7638C27F}"/>
    <dgm:cxn modelId="{885FBA83-36B4-E243-A758-0FE3F4D57B4C}" type="presOf" srcId="{8D401277-3EC6-4A33-B3CD-AE6B77904258}" destId="{878A85E9-B721-BD4D-A770-1C2D20CE5296}" srcOrd="0" destOrd="0" presId="urn:microsoft.com/office/officeart/2008/layout/LinedList"/>
    <dgm:cxn modelId="{E9D0E487-727F-4ABE-B67B-F5028ABEE05A}" srcId="{8D401277-3EC6-4A33-B3CD-AE6B77904258}" destId="{1416E975-A864-40BD-AACC-C535809ED109}" srcOrd="3" destOrd="0" parTransId="{D5A7E8A5-8CB9-4251-94AF-B6B056C22AA5}" sibTransId="{7CD07767-D6F0-43AE-AF39-9E3A890838E9}"/>
    <dgm:cxn modelId="{EE9D678B-C159-FB41-A8B4-DB062B1C4E78}" type="presOf" srcId="{DD29FEBF-F813-4958-ACEC-27C9987AA074}" destId="{A34830FE-72D9-0C41-B999-0211C984CAE8}" srcOrd="0" destOrd="0" presId="urn:microsoft.com/office/officeart/2008/layout/LinedList"/>
    <dgm:cxn modelId="{656DCE91-B3FF-49E9-BC5A-C5652D3E356B}" srcId="{8D401277-3EC6-4A33-B3CD-AE6B77904258}" destId="{65BD6F9E-CD7E-4CC4-ADFB-25848A5A4DF2}" srcOrd="2" destOrd="0" parTransId="{F336803E-14E3-4B89-8A81-53A580B16C39}" sibTransId="{A581BAF3-854D-4E15-B1F0-884CB24FB4B7}"/>
    <dgm:cxn modelId="{FD1EE1A6-7B3F-7B4C-B207-45AB7C08EA89}" type="presOf" srcId="{AC020B4D-CC69-40FC-B842-F8E5977220D2}" destId="{DA41150E-1CB6-7842-BF42-E6AD531800DD}" srcOrd="0" destOrd="0" presId="urn:microsoft.com/office/officeart/2008/layout/LinedList"/>
    <dgm:cxn modelId="{AB6E8EC4-A1C4-4613-97EF-49791A3C49A0}" srcId="{8D401277-3EC6-4A33-B3CD-AE6B77904258}" destId="{AC020B4D-CC69-40FC-B842-F8E5977220D2}" srcOrd="0" destOrd="0" parTransId="{1D9B8900-8BF2-4B30-9D75-377C8B4BC5D4}" sibTransId="{7D0C86AB-E2BB-4CEB-AC52-194488EE3914}"/>
    <dgm:cxn modelId="{86C668F4-C63D-B34E-8FA4-B0061444A79B}" type="presOf" srcId="{1416E975-A864-40BD-AACC-C535809ED109}" destId="{8984A543-1D9B-5848-92CB-A5D2B92B6C65}" srcOrd="0" destOrd="0" presId="urn:microsoft.com/office/officeart/2008/layout/LinedList"/>
    <dgm:cxn modelId="{7A836EF4-8082-5D49-B598-4EC2E765886F}" type="presOf" srcId="{65BD6F9E-CD7E-4CC4-ADFB-25848A5A4DF2}" destId="{94FD793A-E13F-474E-99A2-18D60037B4BD}" srcOrd="0" destOrd="0" presId="urn:microsoft.com/office/officeart/2008/layout/LinedList"/>
    <dgm:cxn modelId="{5299D5F4-718E-7B4E-8EDD-80A39B93D9D1}" type="presParOf" srcId="{878A85E9-B721-BD4D-A770-1C2D20CE5296}" destId="{C1E5DA0C-A7FD-B04A-A031-9AD2FD4986DB}" srcOrd="0" destOrd="0" presId="urn:microsoft.com/office/officeart/2008/layout/LinedList"/>
    <dgm:cxn modelId="{9492C592-69B4-3849-A8C8-80530FB05E59}" type="presParOf" srcId="{878A85E9-B721-BD4D-A770-1C2D20CE5296}" destId="{E04607DE-23F4-DA4B-B2D3-223BB2035212}" srcOrd="1" destOrd="0" presId="urn:microsoft.com/office/officeart/2008/layout/LinedList"/>
    <dgm:cxn modelId="{C5616C1D-7AB3-3B45-9766-90A6E197F611}" type="presParOf" srcId="{E04607DE-23F4-DA4B-B2D3-223BB2035212}" destId="{DA41150E-1CB6-7842-BF42-E6AD531800DD}" srcOrd="0" destOrd="0" presId="urn:microsoft.com/office/officeart/2008/layout/LinedList"/>
    <dgm:cxn modelId="{6C574CCB-A344-464B-84FD-57BF2913CC0B}" type="presParOf" srcId="{E04607DE-23F4-DA4B-B2D3-223BB2035212}" destId="{ECE8EF2A-AE13-E948-BC7D-10F882D9B967}" srcOrd="1" destOrd="0" presId="urn:microsoft.com/office/officeart/2008/layout/LinedList"/>
    <dgm:cxn modelId="{3BFA0735-9C59-A545-B7B0-E7EE8FF17999}" type="presParOf" srcId="{878A85E9-B721-BD4D-A770-1C2D20CE5296}" destId="{0EC1B933-685E-7B4D-B99F-26F2B51A60FD}" srcOrd="2" destOrd="0" presId="urn:microsoft.com/office/officeart/2008/layout/LinedList"/>
    <dgm:cxn modelId="{C4C633CD-D0E6-074F-90E6-AA9D59E80131}" type="presParOf" srcId="{878A85E9-B721-BD4D-A770-1C2D20CE5296}" destId="{4C8D61B4-F1FA-B54D-83DC-1591F4D81379}" srcOrd="3" destOrd="0" presId="urn:microsoft.com/office/officeart/2008/layout/LinedList"/>
    <dgm:cxn modelId="{FD037C32-6145-BC4E-92E7-1D6348968E98}" type="presParOf" srcId="{4C8D61B4-F1FA-B54D-83DC-1591F4D81379}" destId="{A34830FE-72D9-0C41-B999-0211C984CAE8}" srcOrd="0" destOrd="0" presId="urn:microsoft.com/office/officeart/2008/layout/LinedList"/>
    <dgm:cxn modelId="{39ACF4F5-3228-F54A-8ACB-AB80515EBAF4}" type="presParOf" srcId="{4C8D61B4-F1FA-B54D-83DC-1591F4D81379}" destId="{531A553B-B8B5-FA4F-89C9-B9E0A13E32EE}" srcOrd="1" destOrd="0" presId="urn:microsoft.com/office/officeart/2008/layout/LinedList"/>
    <dgm:cxn modelId="{9A3E6814-6830-0345-B97B-13220CED1F96}" type="presParOf" srcId="{878A85E9-B721-BD4D-A770-1C2D20CE5296}" destId="{665D8DE8-FCA9-AE40-8B5C-DE7596592AAD}" srcOrd="4" destOrd="0" presId="urn:microsoft.com/office/officeart/2008/layout/LinedList"/>
    <dgm:cxn modelId="{36B0FF2C-D8FE-4148-A77A-D4F257DA8D78}" type="presParOf" srcId="{878A85E9-B721-BD4D-A770-1C2D20CE5296}" destId="{58B5AAB2-C3D2-9344-B1A0-B0699603932C}" srcOrd="5" destOrd="0" presId="urn:microsoft.com/office/officeart/2008/layout/LinedList"/>
    <dgm:cxn modelId="{8740DDC0-D9F5-3849-BD12-DE45C83CC44F}" type="presParOf" srcId="{58B5AAB2-C3D2-9344-B1A0-B0699603932C}" destId="{94FD793A-E13F-474E-99A2-18D60037B4BD}" srcOrd="0" destOrd="0" presId="urn:microsoft.com/office/officeart/2008/layout/LinedList"/>
    <dgm:cxn modelId="{61BC9A69-87E6-124B-9E7B-3F4232AA73B1}" type="presParOf" srcId="{58B5AAB2-C3D2-9344-B1A0-B0699603932C}" destId="{4275EB90-906F-294E-95B3-09DC35FF4D2A}" srcOrd="1" destOrd="0" presId="urn:microsoft.com/office/officeart/2008/layout/LinedList"/>
    <dgm:cxn modelId="{D90A53F6-976E-E94A-B367-F8765DD12F92}" type="presParOf" srcId="{878A85E9-B721-BD4D-A770-1C2D20CE5296}" destId="{A2A5822C-59A9-3846-92F9-6DF0FD0EAAE3}" srcOrd="6" destOrd="0" presId="urn:microsoft.com/office/officeart/2008/layout/LinedList"/>
    <dgm:cxn modelId="{FCF1A0C5-D64E-CF4B-9E01-E8709B31C12E}" type="presParOf" srcId="{878A85E9-B721-BD4D-A770-1C2D20CE5296}" destId="{D3578565-79BA-5743-B42E-9AD0C46300ED}" srcOrd="7" destOrd="0" presId="urn:microsoft.com/office/officeart/2008/layout/LinedList"/>
    <dgm:cxn modelId="{27970763-7E1F-8F4F-A19B-4B2077BA2BF2}" type="presParOf" srcId="{D3578565-79BA-5743-B42E-9AD0C46300ED}" destId="{8984A543-1D9B-5848-92CB-A5D2B92B6C65}" srcOrd="0" destOrd="0" presId="urn:microsoft.com/office/officeart/2008/layout/LinedList"/>
    <dgm:cxn modelId="{C881E4F7-9865-9640-9BCA-78D1326EDE1A}" type="presParOf" srcId="{D3578565-79BA-5743-B42E-9AD0C46300ED}" destId="{44D87E7A-90CA-5448-8154-3932141D61F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5DA0C-A7FD-B04A-A031-9AD2FD4986DB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41150E-1CB6-7842-BF42-E6AD531800DD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400" kern="1200"/>
            <a:t>Where did it succeed?</a:t>
          </a:r>
          <a:endParaRPr lang="en-US" sz="4400" kern="1200"/>
        </a:p>
      </dsp:txBody>
      <dsp:txXfrm>
        <a:off x="0" y="0"/>
        <a:ext cx="10515600" cy="1087834"/>
      </dsp:txXfrm>
    </dsp:sp>
    <dsp:sp modelId="{0EC1B933-685E-7B4D-B99F-26F2B51A60FD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4830FE-72D9-0C41-B999-0211C984CAE8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400" kern="1200"/>
            <a:t>Where did it fail?</a:t>
          </a:r>
          <a:endParaRPr lang="en-US" sz="4400" kern="1200"/>
        </a:p>
      </dsp:txBody>
      <dsp:txXfrm>
        <a:off x="0" y="1087834"/>
        <a:ext cx="10515600" cy="1087834"/>
      </dsp:txXfrm>
    </dsp:sp>
    <dsp:sp modelId="{665D8DE8-FCA9-AE40-8B5C-DE7596592AAD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FD793A-E13F-474E-99A2-18D60037B4BD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400" kern="1200"/>
            <a:t>Why did mistakes happen? </a:t>
          </a:r>
          <a:endParaRPr lang="en-US" sz="4400" kern="1200"/>
        </a:p>
      </dsp:txBody>
      <dsp:txXfrm>
        <a:off x="0" y="2175669"/>
        <a:ext cx="10515600" cy="1087834"/>
      </dsp:txXfrm>
    </dsp:sp>
    <dsp:sp modelId="{A2A5822C-59A9-3846-92F9-6DF0FD0EAAE3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84A543-1D9B-5848-92CB-A5D2B92B6C65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4400" kern="1200"/>
            <a:t>How to improve the data to reduce errors?</a:t>
          </a:r>
          <a:endParaRPr lang="en-US" sz="4400" kern="1200"/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D92-4CC1-374F-8123-A59444A68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26B3F3-EF33-154E-9083-4014EAC2FD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DD981-FCFC-054A-B206-93B47FF9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4737C-2005-D646-B313-F0068DDED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A1135-619F-F54C-8546-F6599A10B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26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2AC9D-30E5-1641-9A9B-A1FFBA44F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92D196-F2AF-8C41-A6A0-B8B219783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ADFF3-B4BA-1341-AC3B-069062282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FAC69-C563-534E-B069-8485B1843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B5A8F-EB47-E441-8447-97EE9D3E3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2861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ABB1EC-5D4A-7945-82AD-32D63B46B0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3592EF-51E8-4F46-A1BE-04465887F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D9013-1A78-A045-ABFA-1E64829CC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BA547-22C9-584F-A098-5DA2BB049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3F0DC-E4BC-0E4E-BA2A-AF954CF2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6406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12818-0FF5-FA48-A6B8-C8C27470C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B90C1-2488-904C-8419-A5189807D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E5020-1E56-1A4B-A6BD-8953188AA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86AB2-04C1-6840-A502-C0869F912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9A933-0128-3547-8F01-72C3EC315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2346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2163-12DC-8C4E-AC92-92C5A2CCE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126AD-C128-C04E-BF95-75888FE49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1A0B4-5929-154D-8ECE-F6FD9A9B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215D2-DDB4-2E44-B40F-84F4F272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19DC2-B029-D945-87A6-7240A0A1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7769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9E08C-BA6F-B04B-8398-590E5656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37C5B-BEFC-2D44-BA2C-A5946A269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D3419-6CB3-654A-92F4-50EDDC7E7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4648F-E56D-0D4A-A06B-F48FA4C53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447BA1-AEAC-E94B-A0BE-EAA11B4CD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54943-87F4-1A4D-85BB-ABDA8C7A6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3964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E711-A145-CD44-8432-9695373C6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B553D-6F8E-3349-A331-42E2875B9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2B05BB-A3B9-0A40-85A3-C2E8F07AF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BCD029-FC1F-1D4A-B71E-A5C16BF49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C2ECA9-5419-3B45-B7B8-5FBD7423D4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B375CD-5C16-064A-8780-97F19E412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D6C3D5-276A-C749-A417-1C0D15A6A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9ACA99-B9C5-9342-BE17-3FEA3416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784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C291D-F4B2-C248-849D-DB0F1745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62E13-FB47-E440-A100-2AE7AEB10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06542F-BBCA-2041-B694-F0B85CEE3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893FB6-3A27-FE4B-BF21-5D4F9946B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6451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D64DE6-FB47-6043-B024-B6AAD22B3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EBBF7F-2821-BE4B-B410-AAE8E3EA8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D097B-14AE-7543-BC1D-D6C883B71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210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2810E-790C-A04C-BD82-4B62744C4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24B59-8E91-1E49-B91C-69C975D13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1050D6-B4B8-7E49-98ED-A1E0C821C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C08F5-FB5F-0749-8A03-2470D1AF4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14381-9F00-4C43-869D-E6D9E496D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1E6F6-954E-894C-9A4C-73FB15B14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3248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8FB2F-E4EF-8949-9D76-E049F06A5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796E95-2F7D-EF4E-A0AE-48A9D61059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BDBC05-826E-A946-9D7A-EEE04B8AC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2BC73-0604-9849-8CFF-709EE668F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2FFD8-0F93-7742-A826-F48F1E7FF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0D1A9-02B9-5546-8D4B-B87C69E70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671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44307-41D4-974E-9E42-4A15F529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6B027-42CE-EA47-9BBD-ABF46AFB3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2DB13-2F33-7446-A7C3-4994E29F1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A1BC0-151F-BA4D-B116-98B34472F2C5}" type="datetimeFigureOut">
              <a:rPr lang="en-AU" smtClean="0"/>
              <a:t>12/10/2025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3C668-C5D0-DA4D-9CEF-9EFDFC5C78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A39D2-43DB-574E-AB1E-90B86A9A7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C0453-3BD7-7A43-B62C-50814A0B3B9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539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achinelearningforkids.co.uk/#!/logi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ngle view of circuit shaped like a brain">
            <a:extLst>
              <a:ext uri="{FF2B5EF4-FFF2-40B4-BE49-F238E27FC236}">
                <a16:creationId xmlns:a16="http://schemas.microsoft.com/office/drawing/2014/main" id="{B926A3A6-7243-3885-9A33-CA7D612FC5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355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0E2084-7622-364A-9A63-E9C6E9B82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 sz="5200" b="1" dirty="0">
                <a:solidFill>
                  <a:srgbClr val="FFFFFF"/>
                </a:solidFill>
              </a:rPr>
              <a:t>Artificial Intelligence (AI)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588BC-F4C1-0A49-A64F-1A285A3B5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Year 3 - 4</a:t>
            </a:r>
          </a:p>
        </p:txBody>
      </p:sp>
    </p:spTree>
    <p:extLst>
      <p:ext uri="{BB962C8B-B14F-4D97-AF65-F5344CB8AC3E}">
        <p14:creationId xmlns:p14="http://schemas.microsoft.com/office/powerpoint/2010/main" val="152178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4D7BD5-02A9-D048-937D-890F5E9A8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en-AU" sz="3600" b="1" dirty="0">
                <a:solidFill>
                  <a:schemeClr val="tx2"/>
                </a:solidFill>
              </a:rPr>
              <a:t>What is supervised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2B3C2-4F65-DD47-8650-C1872D6CD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AU" sz="1800">
                <a:solidFill>
                  <a:schemeClr val="tx2"/>
                </a:solidFill>
              </a:rPr>
              <a:t>The image is called the input, and the correct answer is known as the label in supervised learning. </a:t>
            </a:r>
            <a:br>
              <a:rPr lang="en-AU" sz="1800">
                <a:solidFill>
                  <a:schemeClr val="tx2"/>
                </a:solidFill>
              </a:rPr>
            </a:br>
            <a:br>
              <a:rPr lang="en-AU" sz="1800">
                <a:solidFill>
                  <a:schemeClr val="tx2"/>
                </a:solidFill>
              </a:rPr>
            </a:br>
            <a:r>
              <a:rPr lang="en-AU" sz="1800">
                <a:solidFill>
                  <a:schemeClr val="tx2"/>
                </a:solidFill>
              </a:rPr>
              <a:t>Supervised learning is when a computer learns by looking at examples that already have answers.</a:t>
            </a:r>
          </a:p>
          <a:p>
            <a:pPr marL="0" indent="0">
              <a:buNone/>
            </a:pPr>
            <a:br>
              <a:rPr lang="en-AU" sz="1800">
                <a:solidFill>
                  <a:schemeClr val="tx2"/>
                </a:solidFill>
              </a:rPr>
            </a:br>
            <a:r>
              <a:rPr lang="en-AU" sz="1800">
                <a:solidFill>
                  <a:schemeClr val="tx2"/>
                </a:solidFill>
              </a:rPr>
              <a:t>After seeing enough examples (and getting enough practice), the computer begins to guess correctly without being told the right answer.</a:t>
            </a:r>
          </a:p>
          <a:p>
            <a:pPr marL="0" indent="0">
              <a:buNone/>
            </a:pPr>
            <a:br>
              <a:rPr lang="en-AU" sz="1800">
                <a:solidFill>
                  <a:schemeClr val="tx2"/>
                </a:solidFill>
              </a:rPr>
            </a:br>
            <a:endParaRPr lang="en-AU" sz="180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Programmer">
            <a:extLst>
              <a:ext uri="{FF2B5EF4-FFF2-40B4-BE49-F238E27FC236}">
                <a16:creationId xmlns:a16="http://schemas.microsoft.com/office/drawing/2014/main" id="{9F881EBD-DA01-3C4C-A56E-408740639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3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AB30B8-86B1-E34E-9935-DCAE242D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AU" sz="3700" b="1"/>
              <a:t>Training our own AI Model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FD0DE-1093-CC4E-BA42-9B2134857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en-AU" sz="2000" dirty="0"/>
              <a:t>On Machine Learning for Kids (ML4K), you are going to use images to train an AI model to identify and label an image between two or three categories (</a:t>
            </a:r>
            <a:r>
              <a:rPr lang="en-AU" sz="2000" dirty="0" err="1"/>
              <a:t>eg</a:t>
            </a:r>
            <a:r>
              <a:rPr lang="en-AU" sz="2000" dirty="0"/>
              <a:t>: between dogs, hamsters, rats or cats, rock, paper or scissors)</a:t>
            </a:r>
          </a:p>
          <a:p>
            <a:endParaRPr lang="en-AU" sz="2000" dirty="0"/>
          </a:p>
          <a:p>
            <a:r>
              <a:rPr lang="en-AU" sz="20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https://machinelearningforkids.co.uk/#!/login</a:t>
            </a:r>
            <a:r>
              <a:rPr lang="en-A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AU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772A94-5345-E94A-9ED6-C7FA8A71DA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9" r="-2" b="-2"/>
          <a:stretch>
            <a:fillRect/>
          </a:stretch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35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84377-EEB5-BC4D-A6C7-9A4DA00C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6000" b="1" dirty="0"/>
              <a:t>Testing the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B46B563-95E9-F069-0A08-0027574033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3445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369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0E03AE-F2D7-D54A-AAFF-49828ACF1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0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Issues with Data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5F26A-CBFD-2444-A81C-1FA48F85E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AU" sz="2200"/>
              <a:t>Perspective: The point of view from which the data comes (eg: An Australian may only provide animals from Australia, so the AI believes these are the only animals that exist).</a:t>
            </a:r>
          </a:p>
          <a:p>
            <a:pPr marL="0" indent="0">
              <a:buNone/>
            </a:pPr>
            <a:endParaRPr lang="en-AU" sz="2200"/>
          </a:p>
          <a:p>
            <a:r>
              <a:rPr lang="en-AU" sz="2200"/>
              <a:t>Bias: Providing an unfair or one-sided opinion that doesn’t reflect everyone else's opinion (eg: only interviewing and getting girls' favourite artists, leading the AI to assume males would have the same favourite artists).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2386C-D2D4-234B-9B8D-D5D19B86DA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56" r="8767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32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BA26E7-CA59-3C48-A881-3C00A6B1B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sz="5400" b="1" dirty="0"/>
              <a:t>AI limitations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629D-8520-1547-9150-F6C9E769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240915"/>
            <a:ext cx="10515600" cy="4251960"/>
          </a:xfrm>
        </p:spPr>
        <p:txBody>
          <a:bodyPr>
            <a:normAutofit/>
          </a:bodyPr>
          <a:lstStyle/>
          <a:p>
            <a:r>
              <a:rPr lang="en-AU" sz="2200" dirty="0"/>
              <a:t>AI can make mistakes, especially if it sees something new or unusual</a:t>
            </a:r>
          </a:p>
          <a:p>
            <a:endParaRPr lang="en-AU" sz="2200" dirty="0"/>
          </a:p>
          <a:p>
            <a:r>
              <a:rPr lang="en-AU" sz="2200" dirty="0"/>
              <a:t>AI can help, but not replace human thinking, and you must check and correct AI at times</a:t>
            </a:r>
          </a:p>
          <a:p>
            <a:endParaRPr lang="en-AU" sz="2200" dirty="0"/>
          </a:p>
          <a:p>
            <a:r>
              <a:rPr lang="en-AU" sz="2200" dirty="0"/>
              <a:t>For example, AI may recommend a video on YouTube but we decide if it’s right for us</a:t>
            </a:r>
          </a:p>
        </p:txBody>
      </p:sp>
    </p:spTree>
    <p:extLst>
      <p:ext uri="{BB962C8B-B14F-4D97-AF65-F5344CB8AC3E}">
        <p14:creationId xmlns:p14="http://schemas.microsoft.com/office/powerpoint/2010/main" val="7727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880A2-2D3D-B543-9226-313947935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33" y="83291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AU" sz="5400" b="1" dirty="0"/>
              <a:t>AI Ethics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4E2C5-37B8-094F-A609-C9596B950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232715"/>
            <a:ext cx="6713552" cy="4119172"/>
          </a:xfrm>
        </p:spPr>
        <p:txBody>
          <a:bodyPr anchor="t">
            <a:normAutofit/>
          </a:bodyPr>
          <a:lstStyle/>
          <a:p>
            <a:r>
              <a:rPr lang="en-AU" sz="2200" dirty="0"/>
              <a:t>Ethics means knowing the difference between right and wrong</a:t>
            </a:r>
          </a:p>
          <a:p>
            <a:endParaRPr lang="en-AU" sz="2200" dirty="0"/>
          </a:p>
          <a:p>
            <a:r>
              <a:rPr lang="en-AU" sz="2200" dirty="0"/>
              <a:t>AI doesn’t have feelings or values, so bases its decisions on data, which may not always be the best decision</a:t>
            </a:r>
          </a:p>
          <a:p>
            <a:endParaRPr lang="en-AU" sz="2200" dirty="0"/>
          </a:p>
          <a:p>
            <a:r>
              <a:rPr lang="en-AU" sz="2200" dirty="0"/>
              <a:t>Discuss: Should AI decide who gets a job?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5EF861-8CA5-C543-8F7A-D4469E24B7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88" r="15579" b="3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80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2734</TotalTime>
  <Words>338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Artificial Intelligence (AI)</vt:lpstr>
      <vt:lpstr>What is supervised learning?</vt:lpstr>
      <vt:lpstr>Training our own AI Model</vt:lpstr>
      <vt:lpstr>Testing the Model</vt:lpstr>
      <vt:lpstr>Issues with Data</vt:lpstr>
      <vt:lpstr>AI limitations</vt:lpstr>
      <vt:lpstr>AI Ethics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(AI)</dc:title>
  <dc:creator>Angus Koeroessy</dc:creator>
  <cp:lastModifiedBy>Angus Koeroessy</cp:lastModifiedBy>
  <cp:revision>3</cp:revision>
  <dcterms:created xsi:type="dcterms:W3CDTF">2025-10-08T08:59:19Z</dcterms:created>
  <dcterms:modified xsi:type="dcterms:W3CDTF">2025-10-12T07:02:20Z</dcterms:modified>
</cp:coreProperties>
</file>

<file path=docProps/thumbnail.jpeg>
</file>